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7559675" cy="10691813"/>
  <p:notesSz cx="6858000" cy="9144000"/>
  <p:defaultTextStyle>
    <a:defPPr>
      <a:defRPr lang="es-ES"/>
    </a:defPPr>
    <a:lvl1pPr marL="0" algn="l" defTabSz="876052" rtl="0" eaLnBrk="1" latinLnBrk="0" hangingPunct="1">
      <a:defRPr sz="1724" kern="1200">
        <a:solidFill>
          <a:schemeClr val="tx1"/>
        </a:solidFill>
        <a:latin typeface="+mn-lt"/>
        <a:ea typeface="+mn-ea"/>
        <a:cs typeface="+mn-cs"/>
      </a:defRPr>
    </a:lvl1pPr>
    <a:lvl2pPr marL="438026" algn="l" defTabSz="876052" rtl="0" eaLnBrk="1" latinLnBrk="0" hangingPunct="1">
      <a:defRPr sz="1724" kern="1200">
        <a:solidFill>
          <a:schemeClr val="tx1"/>
        </a:solidFill>
        <a:latin typeface="+mn-lt"/>
        <a:ea typeface="+mn-ea"/>
        <a:cs typeface="+mn-cs"/>
      </a:defRPr>
    </a:lvl2pPr>
    <a:lvl3pPr marL="876052" algn="l" defTabSz="876052" rtl="0" eaLnBrk="1" latinLnBrk="0" hangingPunct="1">
      <a:defRPr sz="1724" kern="1200">
        <a:solidFill>
          <a:schemeClr val="tx1"/>
        </a:solidFill>
        <a:latin typeface="+mn-lt"/>
        <a:ea typeface="+mn-ea"/>
        <a:cs typeface="+mn-cs"/>
      </a:defRPr>
    </a:lvl3pPr>
    <a:lvl4pPr marL="1314079" algn="l" defTabSz="876052" rtl="0" eaLnBrk="1" latinLnBrk="0" hangingPunct="1">
      <a:defRPr sz="1724" kern="1200">
        <a:solidFill>
          <a:schemeClr val="tx1"/>
        </a:solidFill>
        <a:latin typeface="+mn-lt"/>
        <a:ea typeface="+mn-ea"/>
        <a:cs typeface="+mn-cs"/>
      </a:defRPr>
    </a:lvl4pPr>
    <a:lvl5pPr marL="1752105" algn="l" defTabSz="876052" rtl="0" eaLnBrk="1" latinLnBrk="0" hangingPunct="1">
      <a:defRPr sz="1724" kern="1200">
        <a:solidFill>
          <a:schemeClr val="tx1"/>
        </a:solidFill>
        <a:latin typeface="+mn-lt"/>
        <a:ea typeface="+mn-ea"/>
        <a:cs typeface="+mn-cs"/>
      </a:defRPr>
    </a:lvl5pPr>
    <a:lvl6pPr marL="2190131" algn="l" defTabSz="876052" rtl="0" eaLnBrk="1" latinLnBrk="0" hangingPunct="1">
      <a:defRPr sz="1724" kern="1200">
        <a:solidFill>
          <a:schemeClr val="tx1"/>
        </a:solidFill>
        <a:latin typeface="+mn-lt"/>
        <a:ea typeface="+mn-ea"/>
        <a:cs typeface="+mn-cs"/>
      </a:defRPr>
    </a:lvl6pPr>
    <a:lvl7pPr marL="2628158" algn="l" defTabSz="876052" rtl="0" eaLnBrk="1" latinLnBrk="0" hangingPunct="1">
      <a:defRPr sz="1724" kern="1200">
        <a:solidFill>
          <a:schemeClr val="tx1"/>
        </a:solidFill>
        <a:latin typeface="+mn-lt"/>
        <a:ea typeface="+mn-ea"/>
        <a:cs typeface="+mn-cs"/>
      </a:defRPr>
    </a:lvl7pPr>
    <a:lvl8pPr marL="3066184" algn="l" defTabSz="876052" rtl="0" eaLnBrk="1" latinLnBrk="0" hangingPunct="1">
      <a:defRPr sz="1724" kern="1200">
        <a:solidFill>
          <a:schemeClr val="tx1"/>
        </a:solidFill>
        <a:latin typeface="+mn-lt"/>
        <a:ea typeface="+mn-ea"/>
        <a:cs typeface="+mn-cs"/>
      </a:defRPr>
    </a:lvl8pPr>
    <a:lvl9pPr marL="3504210" algn="l" defTabSz="876052" rtl="0" eaLnBrk="1" latinLnBrk="0" hangingPunct="1">
      <a:defRPr sz="172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0476AF-D2C2-4F04-91CF-17C782E667B3}" v="3" dt="2023-11-30T08:58:20.7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332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B5BE3-3B27-4CEE-A737-74050E2563A8}" type="datetimeFigureOut">
              <a:rPr lang="es-ES" smtClean="0"/>
              <a:t>04/02/2025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AF8-130D-4F78-960A-4C9B468E4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4152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B5BE3-3B27-4CEE-A737-74050E2563A8}" type="datetimeFigureOut">
              <a:rPr lang="es-ES" smtClean="0"/>
              <a:t>04/02/2025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AF8-130D-4F78-960A-4C9B468E4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266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B5BE3-3B27-4CEE-A737-74050E2563A8}" type="datetimeFigureOut">
              <a:rPr lang="es-ES" smtClean="0"/>
              <a:t>04/02/2025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AF8-130D-4F78-960A-4C9B468E4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5514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B5BE3-3B27-4CEE-A737-74050E2563A8}" type="datetimeFigureOut">
              <a:rPr lang="es-ES" smtClean="0"/>
              <a:t>04/02/2025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AF8-130D-4F78-960A-4C9B468E4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2333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B5BE3-3B27-4CEE-A737-74050E2563A8}" type="datetimeFigureOut">
              <a:rPr lang="es-ES" smtClean="0"/>
              <a:t>04/02/2025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AF8-130D-4F78-960A-4C9B468E4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6822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B5BE3-3B27-4CEE-A737-74050E2563A8}" type="datetimeFigureOut">
              <a:rPr lang="es-ES" smtClean="0"/>
              <a:t>04/02/2025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AF8-130D-4F78-960A-4C9B468E4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2347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B5BE3-3B27-4CEE-A737-74050E2563A8}" type="datetimeFigureOut">
              <a:rPr lang="es-ES" smtClean="0"/>
              <a:t>04/02/2025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AF8-130D-4F78-960A-4C9B468E4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6490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B5BE3-3B27-4CEE-A737-74050E2563A8}" type="datetimeFigureOut">
              <a:rPr lang="es-ES" smtClean="0"/>
              <a:t>04/02/2025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AF8-130D-4F78-960A-4C9B468E4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0029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B5BE3-3B27-4CEE-A737-74050E2563A8}" type="datetimeFigureOut">
              <a:rPr lang="es-ES" smtClean="0"/>
              <a:t>04/02/2025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AF8-130D-4F78-960A-4C9B468E4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6622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B5BE3-3B27-4CEE-A737-74050E2563A8}" type="datetimeFigureOut">
              <a:rPr lang="es-ES" smtClean="0"/>
              <a:t>04/02/2025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AF8-130D-4F78-960A-4C9B468E4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626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B5BE3-3B27-4CEE-A737-74050E2563A8}" type="datetimeFigureOut">
              <a:rPr lang="es-ES" smtClean="0"/>
              <a:t>04/02/2025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EAF8-130D-4F78-960A-4C9B468E4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2364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B5BE3-3B27-4CEE-A737-74050E2563A8}" type="datetimeFigureOut">
              <a:rPr lang="es-ES" smtClean="0"/>
              <a:t>04/02/2025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3EAF8-130D-4F78-960A-4C9B468E4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2265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13CE888F-0873-4390-B166-340B1877D488}"/>
              </a:ext>
            </a:extLst>
          </p:cNvPr>
          <p:cNvSpPr txBox="1">
            <a:spLocks/>
          </p:cNvSpPr>
          <p:nvPr/>
        </p:nvSpPr>
        <p:spPr bwMode="auto">
          <a:xfrm>
            <a:off x="686768" y="2432828"/>
            <a:ext cx="6186138" cy="3982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244" tIns="50622" rIns="101244" bIns="50622" numCol="1" anchor="ctr" anchorCtr="0" compatLnSpc="1">
            <a:prstTxWarp prst="textNoShape">
              <a:avLst/>
            </a:prstTxWarp>
          </a:bodyPr>
          <a:lstStyle>
            <a:lvl1pPr algn="ctr" defTabSz="2386013" rtl="0" eaLnBrk="0" fontAlgn="base" hangingPunct="0">
              <a:spcBef>
                <a:spcPct val="0"/>
              </a:spcBef>
              <a:spcAft>
                <a:spcPct val="0"/>
              </a:spcAft>
              <a:defRPr sz="230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defTabSz="2386013" rtl="0" eaLnBrk="0" fontAlgn="base" hangingPunct="0">
              <a:spcBef>
                <a:spcPct val="0"/>
              </a:spcBef>
              <a:spcAft>
                <a:spcPct val="0"/>
              </a:spcAft>
              <a:defRPr sz="23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algn="ctr" defTabSz="2386013" rtl="0" eaLnBrk="0" fontAlgn="base" hangingPunct="0">
              <a:spcBef>
                <a:spcPct val="0"/>
              </a:spcBef>
              <a:spcAft>
                <a:spcPct val="0"/>
              </a:spcAft>
              <a:defRPr sz="23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algn="ctr" defTabSz="2386013" rtl="0" eaLnBrk="0" fontAlgn="base" hangingPunct="0">
              <a:spcBef>
                <a:spcPct val="0"/>
              </a:spcBef>
              <a:spcAft>
                <a:spcPct val="0"/>
              </a:spcAft>
              <a:defRPr sz="23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algn="ctr" defTabSz="2386013" rtl="0" eaLnBrk="0" fontAlgn="base" hangingPunct="0">
              <a:spcBef>
                <a:spcPct val="0"/>
              </a:spcBef>
              <a:spcAft>
                <a:spcPct val="0"/>
              </a:spcAft>
              <a:defRPr sz="23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457200" algn="ctr" defTabSz="2386013" rtl="0" fontAlgn="base">
              <a:spcBef>
                <a:spcPct val="0"/>
              </a:spcBef>
              <a:spcAft>
                <a:spcPct val="0"/>
              </a:spcAft>
              <a:defRPr sz="23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914400" algn="ctr" defTabSz="2386013" rtl="0" fontAlgn="base">
              <a:spcBef>
                <a:spcPct val="0"/>
              </a:spcBef>
              <a:spcAft>
                <a:spcPct val="0"/>
              </a:spcAft>
              <a:defRPr sz="23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1371600" algn="ctr" defTabSz="2386013" rtl="0" fontAlgn="base">
              <a:spcBef>
                <a:spcPct val="0"/>
              </a:spcBef>
              <a:spcAft>
                <a:spcPct val="0"/>
              </a:spcAft>
              <a:defRPr sz="23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1828800" algn="ctr" defTabSz="2386013" rtl="0" fontAlgn="base">
              <a:spcBef>
                <a:spcPct val="0"/>
              </a:spcBef>
              <a:spcAft>
                <a:spcPct val="0"/>
              </a:spcAft>
              <a:defRPr sz="23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sz="4878" b="1" dirty="0">
                <a:latin typeface="Century Gothic" panose="020B0502020202020204" pitchFamily="34" charset="0"/>
              </a:rPr>
              <a:t>Título</a:t>
            </a:r>
          </a:p>
          <a:p>
            <a:endParaRPr lang="es-ES" sz="4878" b="1" dirty="0">
              <a:solidFill>
                <a:srgbClr val="1E4B74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Shape 95">
            <a:extLst>
              <a:ext uri="{FF2B5EF4-FFF2-40B4-BE49-F238E27FC236}">
                <a16:creationId xmlns:a16="http://schemas.microsoft.com/office/drawing/2014/main" id="{A0C3FCF4-4964-4308-B4AB-257207B24353}"/>
              </a:ext>
            </a:extLst>
          </p:cNvPr>
          <p:cNvSpPr txBox="1">
            <a:spLocks/>
          </p:cNvSpPr>
          <p:nvPr/>
        </p:nvSpPr>
        <p:spPr>
          <a:xfrm>
            <a:off x="11355" y="6647583"/>
            <a:ext cx="7556473" cy="4044230"/>
          </a:xfrm>
          <a:prstGeom prst="rect">
            <a:avLst/>
          </a:prstGeom>
          <a:solidFill>
            <a:schemeClr val="bg1">
              <a:lumMod val="95000"/>
              <a:alpha val="93000"/>
            </a:schemeClr>
          </a:solidFill>
          <a:ln>
            <a:noFill/>
          </a:ln>
        </p:spPr>
        <p:txBody>
          <a:bodyPr spcFirstLastPara="1" vert="horz" wrap="square" lIns="101243" tIns="50621" rIns="101243" bIns="50621" rtlCol="0" anchor="ctr" anchorCtr="0">
            <a:noAutofit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10448">
              <a:spcBef>
                <a:spcPts val="0"/>
              </a:spcBef>
            </a:pPr>
            <a:r>
              <a:rPr lang="es-ES" sz="2036" dirty="0">
                <a:latin typeface="Century Gothic" panose="020B0502020202020204" pitchFamily="34" charset="0"/>
                <a:ea typeface="Moon 2.0" panose="00000500000000000000" pitchFamily="50" charset="0"/>
                <a:cs typeface="Calibri"/>
                <a:sym typeface="Calibri"/>
              </a:rPr>
              <a:t>Nombre del autor</a:t>
            </a:r>
            <a:r>
              <a:rPr lang="es-ES" sz="2036" baseline="30000" dirty="0">
                <a:latin typeface="Century Gothic" panose="020B0502020202020204" pitchFamily="34" charset="0"/>
                <a:ea typeface="Moon 2.0" panose="00000500000000000000" pitchFamily="50" charset="0"/>
                <a:cs typeface="Calibri"/>
                <a:sym typeface="Calibri"/>
              </a:rPr>
              <a:t>1</a:t>
            </a:r>
            <a:r>
              <a:rPr lang="es-ES" sz="2036" dirty="0">
                <a:latin typeface="Century Gothic" panose="020B0502020202020204" pitchFamily="34" charset="0"/>
                <a:ea typeface="Moon 2.0" panose="00000500000000000000" pitchFamily="50" charset="0"/>
                <a:cs typeface="Calibri"/>
                <a:sym typeface="Calibri"/>
              </a:rPr>
              <a:t>, Segundo autor</a:t>
            </a:r>
            <a:r>
              <a:rPr lang="es-ES" sz="2036" baseline="30000" dirty="0">
                <a:latin typeface="Century Gothic" panose="020B0502020202020204" pitchFamily="34" charset="0"/>
                <a:ea typeface="Moon 2.0" panose="00000500000000000000" pitchFamily="50" charset="0"/>
                <a:cs typeface="Calibri"/>
                <a:sym typeface="Calibri"/>
              </a:rPr>
              <a:t>1</a:t>
            </a:r>
            <a:r>
              <a:rPr lang="es-ES" sz="2036" dirty="0">
                <a:latin typeface="Century Gothic" panose="020B0502020202020204" pitchFamily="34" charset="0"/>
                <a:ea typeface="Moon 2.0" panose="00000500000000000000" pitchFamily="50" charset="0"/>
                <a:cs typeface="Calibri"/>
                <a:sym typeface="Calibri"/>
              </a:rPr>
              <a:t>, Tercer autor</a:t>
            </a:r>
            <a:r>
              <a:rPr lang="es-ES" sz="2036" baseline="30000" dirty="0">
                <a:latin typeface="Century Gothic" panose="020B0502020202020204" pitchFamily="34" charset="0"/>
                <a:ea typeface="Moon 2.0" panose="00000500000000000000" pitchFamily="50" charset="0"/>
                <a:cs typeface="Calibri"/>
                <a:sym typeface="Calibri"/>
              </a:rPr>
              <a:t>2</a:t>
            </a:r>
          </a:p>
          <a:p>
            <a:pPr marL="310448">
              <a:spcBef>
                <a:spcPts val="0"/>
              </a:spcBef>
            </a:pPr>
            <a:endParaRPr lang="es-ES" sz="2036" b="1" dirty="0">
              <a:latin typeface="Century Gothic" panose="020B0502020202020204" pitchFamily="34" charset="0"/>
              <a:ea typeface="Moon 2.0" panose="00000500000000000000" pitchFamily="50" charset="0"/>
            </a:endParaRPr>
          </a:p>
          <a:p>
            <a:pPr marL="310448">
              <a:spcBef>
                <a:spcPts val="255"/>
              </a:spcBef>
              <a:spcAft>
                <a:spcPts val="255"/>
              </a:spcAft>
            </a:pPr>
            <a:r>
              <a:rPr lang="es-ES" sz="2036" baseline="30000" dirty="0">
                <a:latin typeface="Century Gothic" panose="020B0502020202020204" pitchFamily="34" charset="0"/>
                <a:ea typeface="Moon 2.0" panose="00000500000000000000" pitchFamily="50" charset="0"/>
              </a:rPr>
              <a:t>1</a:t>
            </a:r>
            <a:r>
              <a:rPr lang="es-ES" sz="2036" dirty="0">
                <a:latin typeface="Century Gothic" panose="020B0502020202020204" pitchFamily="34" charset="0"/>
                <a:ea typeface="Moon 2.0" panose="00000500000000000000" pitchFamily="50" charset="0"/>
              </a:rPr>
              <a:t>Hospital, Población; </a:t>
            </a:r>
            <a:r>
              <a:rPr lang="es-ES" sz="2036" baseline="30000" dirty="0">
                <a:latin typeface="Century Gothic" panose="020B0502020202020204" pitchFamily="34" charset="0"/>
                <a:ea typeface="Moon 2.0" panose="00000500000000000000" pitchFamily="50" charset="0"/>
              </a:rPr>
              <a:t>2</a:t>
            </a:r>
            <a:r>
              <a:rPr lang="es-ES" sz="2036" dirty="0">
                <a:latin typeface="Century Gothic" panose="020B0502020202020204" pitchFamily="34" charset="0"/>
                <a:ea typeface="Moon 2.0" panose="00000500000000000000" pitchFamily="50" charset="0"/>
              </a:rPr>
              <a:t>Segundo Hospital, Población2.</a:t>
            </a:r>
          </a:p>
        </p:txBody>
      </p:sp>
      <p:pic>
        <p:nvPicPr>
          <p:cNvPr id="5" name="Imagen 4" descr="Calendario&#10;&#10;Descripción generada automáticamente con confianza media">
            <a:extLst>
              <a:ext uri="{FF2B5EF4-FFF2-40B4-BE49-F238E27FC236}">
                <a16:creationId xmlns:a16="http://schemas.microsoft.com/office/drawing/2014/main" id="{10B74033-87F8-64C8-D09B-9E78B65F42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9675" cy="2267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998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">
            <a:extLst>
              <a:ext uri="{FF2B5EF4-FFF2-40B4-BE49-F238E27FC236}">
                <a16:creationId xmlns:a16="http://schemas.microsoft.com/office/drawing/2014/main" id="{13CE888F-0873-4390-B166-340B1877D488}"/>
              </a:ext>
            </a:extLst>
          </p:cNvPr>
          <p:cNvSpPr txBox="1">
            <a:spLocks/>
          </p:cNvSpPr>
          <p:nvPr/>
        </p:nvSpPr>
        <p:spPr bwMode="auto">
          <a:xfrm>
            <a:off x="0" y="1885959"/>
            <a:ext cx="7559675" cy="2035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7307" tIns="238654" rIns="477307" bIns="238654" numCol="1" anchor="ctr" anchorCtr="0" compatLnSpc="1">
            <a:prstTxWarp prst="textNoShape">
              <a:avLst/>
            </a:prstTxWarp>
          </a:bodyPr>
          <a:lstStyle>
            <a:lvl1pPr algn="ctr" defTabSz="2386013" rtl="0" eaLnBrk="0" fontAlgn="base" hangingPunct="0">
              <a:spcBef>
                <a:spcPct val="0"/>
              </a:spcBef>
              <a:spcAft>
                <a:spcPct val="0"/>
              </a:spcAft>
              <a:defRPr sz="230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defTabSz="2386013" rtl="0" eaLnBrk="0" fontAlgn="base" hangingPunct="0">
              <a:spcBef>
                <a:spcPct val="0"/>
              </a:spcBef>
              <a:spcAft>
                <a:spcPct val="0"/>
              </a:spcAft>
              <a:defRPr sz="23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algn="ctr" defTabSz="2386013" rtl="0" eaLnBrk="0" fontAlgn="base" hangingPunct="0">
              <a:spcBef>
                <a:spcPct val="0"/>
              </a:spcBef>
              <a:spcAft>
                <a:spcPct val="0"/>
              </a:spcAft>
              <a:defRPr sz="23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algn="ctr" defTabSz="2386013" rtl="0" eaLnBrk="0" fontAlgn="base" hangingPunct="0">
              <a:spcBef>
                <a:spcPct val="0"/>
              </a:spcBef>
              <a:spcAft>
                <a:spcPct val="0"/>
              </a:spcAft>
              <a:defRPr sz="23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algn="ctr" defTabSz="2386013" rtl="0" eaLnBrk="0" fontAlgn="base" hangingPunct="0">
              <a:spcBef>
                <a:spcPct val="0"/>
              </a:spcBef>
              <a:spcAft>
                <a:spcPct val="0"/>
              </a:spcAft>
              <a:defRPr sz="23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457200" algn="ctr" defTabSz="2386013" rtl="0" fontAlgn="base">
              <a:spcBef>
                <a:spcPct val="0"/>
              </a:spcBef>
              <a:spcAft>
                <a:spcPct val="0"/>
              </a:spcAft>
              <a:defRPr sz="23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914400" algn="ctr" defTabSz="2386013" rtl="0" fontAlgn="base">
              <a:spcBef>
                <a:spcPct val="0"/>
              </a:spcBef>
              <a:spcAft>
                <a:spcPct val="0"/>
              </a:spcAft>
              <a:defRPr sz="23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1371600" algn="ctr" defTabSz="2386013" rtl="0" fontAlgn="base">
              <a:spcBef>
                <a:spcPct val="0"/>
              </a:spcBef>
              <a:spcAft>
                <a:spcPct val="0"/>
              </a:spcAft>
              <a:defRPr sz="23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1828800" algn="ctr" defTabSz="2386013" rtl="0" fontAlgn="base">
              <a:spcBef>
                <a:spcPct val="0"/>
              </a:spcBef>
              <a:spcAft>
                <a:spcPct val="0"/>
              </a:spcAft>
              <a:defRPr sz="23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endParaRPr lang="es-ES" sz="4800" b="1" dirty="0">
              <a:latin typeface="Century Gothic" panose="020B0502020202020204" pitchFamily="34" charset="0"/>
            </a:endParaRPr>
          </a:p>
          <a:p>
            <a:r>
              <a:rPr lang="es-ES" sz="4800" b="1" dirty="0">
                <a:latin typeface="Century Gothic" panose="020B0502020202020204" pitchFamily="34" charset="0"/>
              </a:rPr>
              <a:t>Guía creación póster electrónico:</a:t>
            </a:r>
          </a:p>
        </p:txBody>
      </p:sp>
      <p:sp>
        <p:nvSpPr>
          <p:cNvPr id="12" name="2 Marcador de contenido"/>
          <p:cNvSpPr txBox="1">
            <a:spLocks/>
          </p:cNvSpPr>
          <p:nvPr/>
        </p:nvSpPr>
        <p:spPr>
          <a:xfrm>
            <a:off x="597757" y="5035351"/>
            <a:ext cx="6436090" cy="4249325"/>
          </a:xfrm>
          <a:prstGeom prst="rect">
            <a:avLst/>
          </a:prstGeom>
        </p:spPr>
        <p:txBody>
          <a:bodyPr>
            <a:normAutofit/>
          </a:bodyPr>
          <a:lstStyle>
            <a:lvl1pPr marL="809976" indent="-809976" algn="l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Char char="•"/>
              <a:defRPr sz="992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29927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49878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69829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89780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909731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9682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49633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769584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1600" dirty="0"/>
              <a:t>Consultar la guía de creación del póster electrónico con la Secretaría Técnica del Congreso.</a:t>
            </a:r>
          </a:p>
          <a:p>
            <a:pPr marL="0" indent="0" algn="just">
              <a:buNone/>
            </a:pPr>
            <a:r>
              <a:rPr lang="es-ES" sz="1600" dirty="0"/>
              <a:t>Recuerde que muchas imágenes que se suelen usar en presentaciones no son de uso libre y no se pueden incluir en un póster de un congreso científico si no se tiene el permiso correspondiente. Solo se pueden incluir imágenes de uso libre, o aquéllas en las que se pueda acreditar el permiso para su uso. En algunas imágenes puede ser necesario incluir una referencia.</a:t>
            </a:r>
          </a:p>
        </p:txBody>
      </p:sp>
      <p:sp>
        <p:nvSpPr>
          <p:cNvPr id="13" name="2 Marcador de contenido"/>
          <p:cNvSpPr txBox="1">
            <a:spLocks/>
          </p:cNvSpPr>
          <p:nvPr/>
        </p:nvSpPr>
        <p:spPr>
          <a:xfrm>
            <a:off x="0" y="10042026"/>
            <a:ext cx="7559675" cy="438406"/>
          </a:xfrm>
          <a:prstGeom prst="rect">
            <a:avLst/>
          </a:prstGeom>
        </p:spPr>
        <p:txBody>
          <a:bodyPr>
            <a:noAutofit/>
          </a:bodyPr>
          <a:lstStyle>
            <a:lvl1pPr marL="809976" indent="-809976" algn="l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Char char="•"/>
              <a:defRPr sz="992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29927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49878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69829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89780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909731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9682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49633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769584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1200" dirty="0">
                <a:latin typeface="Century Gothic" panose="020B0502020202020204" pitchFamily="34" charset="0"/>
              </a:rPr>
              <a:t>Añadir las diapositivas que se precisen hasta un máximo de 4</a:t>
            </a:r>
          </a:p>
          <a:p>
            <a:pPr marL="0" indent="0" algn="ctr">
              <a:buNone/>
            </a:pPr>
            <a:endParaRPr lang="es-ES" sz="6001" dirty="0"/>
          </a:p>
        </p:txBody>
      </p:sp>
      <p:pic>
        <p:nvPicPr>
          <p:cNvPr id="4" name="Imagen 3" descr="Calendario&#10;&#10;Descripción generada automáticamente con confianza media">
            <a:extLst>
              <a:ext uri="{FF2B5EF4-FFF2-40B4-BE49-F238E27FC236}">
                <a16:creationId xmlns:a16="http://schemas.microsoft.com/office/drawing/2014/main" id="{F8197002-A403-3964-8E69-87C1BC791D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9675" cy="2267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874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118</Words>
  <Application>Microsoft Office PowerPoint</Application>
  <PresentationFormat>Personalizado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Estefania</dc:creator>
  <cp:lastModifiedBy>Eternum Workforce</cp:lastModifiedBy>
  <cp:revision>4</cp:revision>
  <dcterms:created xsi:type="dcterms:W3CDTF">2023-03-20T10:38:23Z</dcterms:created>
  <dcterms:modified xsi:type="dcterms:W3CDTF">2025-02-04T11:36:47Z</dcterms:modified>
</cp:coreProperties>
</file>