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</p:sldIdLst>
  <p:sldSz cx="7559675" cy="10691813"/>
  <p:notesSz cx="6858000" cy="9144000"/>
  <p:defaultTextStyle>
    <a:defPPr>
      <a:defRPr lang="es-ES"/>
    </a:defPPr>
    <a:lvl1pPr marL="0" algn="l" defTabSz="876052" rtl="0" eaLnBrk="1" latinLnBrk="0" hangingPunct="1">
      <a:defRPr sz="1724" kern="1200">
        <a:solidFill>
          <a:schemeClr val="tx1"/>
        </a:solidFill>
        <a:latin typeface="+mn-lt"/>
        <a:ea typeface="+mn-ea"/>
        <a:cs typeface="+mn-cs"/>
      </a:defRPr>
    </a:lvl1pPr>
    <a:lvl2pPr marL="438026" algn="l" defTabSz="876052" rtl="0" eaLnBrk="1" latinLnBrk="0" hangingPunct="1">
      <a:defRPr sz="1724" kern="1200">
        <a:solidFill>
          <a:schemeClr val="tx1"/>
        </a:solidFill>
        <a:latin typeface="+mn-lt"/>
        <a:ea typeface="+mn-ea"/>
        <a:cs typeface="+mn-cs"/>
      </a:defRPr>
    </a:lvl2pPr>
    <a:lvl3pPr marL="876052" algn="l" defTabSz="876052" rtl="0" eaLnBrk="1" latinLnBrk="0" hangingPunct="1">
      <a:defRPr sz="1724" kern="1200">
        <a:solidFill>
          <a:schemeClr val="tx1"/>
        </a:solidFill>
        <a:latin typeface="+mn-lt"/>
        <a:ea typeface="+mn-ea"/>
        <a:cs typeface="+mn-cs"/>
      </a:defRPr>
    </a:lvl3pPr>
    <a:lvl4pPr marL="1314079" algn="l" defTabSz="876052" rtl="0" eaLnBrk="1" latinLnBrk="0" hangingPunct="1">
      <a:defRPr sz="1724" kern="1200">
        <a:solidFill>
          <a:schemeClr val="tx1"/>
        </a:solidFill>
        <a:latin typeface="+mn-lt"/>
        <a:ea typeface="+mn-ea"/>
        <a:cs typeface="+mn-cs"/>
      </a:defRPr>
    </a:lvl4pPr>
    <a:lvl5pPr marL="1752105" algn="l" defTabSz="876052" rtl="0" eaLnBrk="1" latinLnBrk="0" hangingPunct="1">
      <a:defRPr sz="1724" kern="1200">
        <a:solidFill>
          <a:schemeClr val="tx1"/>
        </a:solidFill>
        <a:latin typeface="+mn-lt"/>
        <a:ea typeface="+mn-ea"/>
        <a:cs typeface="+mn-cs"/>
      </a:defRPr>
    </a:lvl5pPr>
    <a:lvl6pPr marL="2190131" algn="l" defTabSz="876052" rtl="0" eaLnBrk="1" latinLnBrk="0" hangingPunct="1">
      <a:defRPr sz="1724" kern="1200">
        <a:solidFill>
          <a:schemeClr val="tx1"/>
        </a:solidFill>
        <a:latin typeface="+mn-lt"/>
        <a:ea typeface="+mn-ea"/>
        <a:cs typeface="+mn-cs"/>
      </a:defRPr>
    </a:lvl6pPr>
    <a:lvl7pPr marL="2628158" algn="l" defTabSz="876052" rtl="0" eaLnBrk="1" latinLnBrk="0" hangingPunct="1">
      <a:defRPr sz="1724" kern="1200">
        <a:solidFill>
          <a:schemeClr val="tx1"/>
        </a:solidFill>
        <a:latin typeface="+mn-lt"/>
        <a:ea typeface="+mn-ea"/>
        <a:cs typeface="+mn-cs"/>
      </a:defRPr>
    </a:lvl7pPr>
    <a:lvl8pPr marL="3066184" algn="l" defTabSz="876052" rtl="0" eaLnBrk="1" latinLnBrk="0" hangingPunct="1">
      <a:defRPr sz="1724" kern="1200">
        <a:solidFill>
          <a:schemeClr val="tx1"/>
        </a:solidFill>
        <a:latin typeface="+mn-lt"/>
        <a:ea typeface="+mn-ea"/>
        <a:cs typeface="+mn-cs"/>
      </a:defRPr>
    </a:lvl8pPr>
    <a:lvl9pPr marL="3504210" algn="l" defTabSz="876052" rtl="0" eaLnBrk="1" latinLnBrk="0" hangingPunct="1">
      <a:defRPr sz="1724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CC0476AF-D2C2-4F04-91CF-17C782E667B3}" v="3" dt="2023-11-30T08:58:20.723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587" autoAdjust="0"/>
    <p:restoredTop sz="94660"/>
  </p:normalViewPr>
  <p:slideViewPr>
    <p:cSldViewPr snapToGrid="0">
      <p:cViewPr varScale="1">
        <p:scale>
          <a:sx n="54" d="100"/>
          <a:sy n="54" d="100"/>
        </p:scale>
        <p:origin x="2650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microsoft.com/office/2016/11/relationships/changesInfo" Target="changesInfos/changesInfo1.xml"/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Relationship Id="rId9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Rosa Guardado" userId="7a19bfdaf58a94ef" providerId="LiveId" clId="{CC0476AF-D2C2-4F04-91CF-17C782E667B3}"/>
    <pc:docChg chg="custSel modSld">
      <pc:chgData name="Rosa Guardado" userId="7a19bfdaf58a94ef" providerId="LiveId" clId="{CC0476AF-D2C2-4F04-91CF-17C782E667B3}" dt="2023-11-30T08:58:32.390" v="9" actId="20577"/>
      <pc:docMkLst>
        <pc:docMk/>
      </pc:docMkLst>
      <pc:sldChg chg="addSp delSp modSp mod">
        <pc:chgData name="Rosa Guardado" userId="7a19bfdaf58a94ef" providerId="LiveId" clId="{CC0476AF-D2C2-4F04-91CF-17C782E667B3}" dt="2023-11-30T08:58:14.761" v="6" actId="1076"/>
        <pc:sldMkLst>
          <pc:docMk/>
          <pc:sldMk cId="3182998181" sldId="256"/>
        </pc:sldMkLst>
        <pc:spChg chg="mod">
          <ac:chgData name="Rosa Guardado" userId="7a19bfdaf58a94ef" providerId="LiveId" clId="{CC0476AF-D2C2-4F04-91CF-17C782E667B3}" dt="2023-11-30T08:58:14.761" v="6" actId="1076"/>
          <ac:spMkLst>
            <pc:docMk/>
            <pc:sldMk cId="3182998181" sldId="256"/>
            <ac:spMk id="7" creationId="{13CE888F-0873-4390-B166-340B1877D488}"/>
          </ac:spMkLst>
        </pc:spChg>
        <pc:picChg chg="add mod">
          <ac:chgData name="Rosa Guardado" userId="7a19bfdaf58a94ef" providerId="LiveId" clId="{CC0476AF-D2C2-4F04-91CF-17C782E667B3}" dt="2023-11-30T08:58:06.426" v="5" actId="14100"/>
          <ac:picMkLst>
            <pc:docMk/>
            <pc:sldMk cId="3182998181" sldId="256"/>
            <ac:picMk id="3" creationId="{B8509BB9-0924-889C-4E00-879D9B1DD78E}"/>
          </ac:picMkLst>
        </pc:picChg>
        <pc:picChg chg="del">
          <ac:chgData name="Rosa Guardado" userId="7a19bfdaf58a94ef" providerId="LiveId" clId="{CC0476AF-D2C2-4F04-91CF-17C782E667B3}" dt="2023-11-30T08:57:58.869" v="2" actId="478"/>
          <ac:picMkLst>
            <pc:docMk/>
            <pc:sldMk cId="3182998181" sldId="256"/>
            <ac:picMk id="6" creationId="{00000000-0000-0000-0000-000000000000}"/>
          </ac:picMkLst>
        </pc:picChg>
      </pc:sldChg>
      <pc:sldChg chg="addSp delSp modSp mod">
        <pc:chgData name="Rosa Guardado" userId="7a19bfdaf58a94ef" providerId="LiveId" clId="{CC0476AF-D2C2-4F04-91CF-17C782E667B3}" dt="2023-11-30T08:58:32.390" v="9" actId="20577"/>
        <pc:sldMkLst>
          <pc:docMk/>
          <pc:sldMk cId="250687464" sldId="257"/>
        </pc:sldMkLst>
        <pc:spChg chg="mod">
          <ac:chgData name="Rosa Guardado" userId="7a19bfdaf58a94ef" providerId="LiveId" clId="{CC0476AF-D2C2-4F04-91CF-17C782E667B3}" dt="2023-11-30T08:58:32.390" v="9" actId="20577"/>
          <ac:spMkLst>
            <pc:docMk/>
            <pc:sldMk cId="250687464" sldId="257"/>
            <ac:spMk id="11" creationId="{13CE888F-0873-4390-B166-340B1877D488}"/>
          </ac:spMkLst>
        </pc:spChg>
        <pc:picChg chg="add mod">
          <ac:chgData name="Rosa Guardado" userId="7a19bfdaf58a94ef" providerId="LiveId" clId="{CC0476AF-D2C2-4F04-91CF-17C782E667B3}" dt="2023-11-30T08:58:20.723" v="8"/>
          <ac:picMkLst>
            <pc:docMk/>
            <pc:sldMk cId="250687464" sldId="257"/>
            <ac:picMk id="2" creationId="{C76DA9A0-6765-09D1-E5D2-7685EB1DBD29}"/>
          </ac:picMkLst>
        </pc:picChg>
        <pc:picChg chg="del">
          <ac:chgData name="Rosa Guardado" userId="7a19bfdaf58a94ef" providerId="LiveId" clId="{CC0476AF-D2C2-4F04-91CF-17C782E667B3}" dt="2023-11-30T08:58:19.570" v="7" actId="478"/>
          <ac:picMkLst>
            <pc:docMk/>
            <pc:sldMk cId="250687464" sldId="257"/>
            <ac:picMk id="6" creationId="{00000000-0000-0000-0000-000000000000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66976" y="1749795"/>
            <a:ext cx="6425724" cy="3722335"/>
          </a:xfrm>
        </p:spPr>
        <p:txBody>
          <a:bodyPr anchor="b"/>
          <a:lstStyle>
            <a:lvl1pPr algn="ctr">
              <a:defRPr sz="496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44960" y="5615678"/>
            <a:ext cx="5669756" cy="2581379"/>
          </a:xfrm>
        </p:spPr>
        <p:txBody>
          <a:bodyPr/>
          <a:lstStyle>
            <a:lvl1pPr marL="0" indent="0" algn="ctr">
              <a:buNone/>
              <a:defRPr sz="1984"/>
            </a:lvl1pPr>
            <a:lvl2pPr marL="377967" indent="0" algn="ctr">
              <a:buNone/>
              <a:defRPr sz="1653"/>
            </a:lvl2pPr>
            <a:lvl3pPr marL="755934" indent="0" algn="ctr">
              <a:buNone/>
              <a:defRPr sz="1488"/>
            </a:lvl3pPr>
            <a:lvl4pPr marL="1133902" indent="0" algn="ctr">
              <a:buNone/>
              <a:defRPr sz="1323"/>
            </a:lvl4pPr>
            <a:lvl5pPr marL="1511869" indent="0" algn="ctr">
              <a:buNone/>
              <a:defRPr sz="1323"/>
            </a:lvl5pPr>
            <a:lvl6pPr marL="1889836" indent="0" algn="ctr">
              <a:buNone/>
              <a:defRPr sz="1323"/>
            </a:lvl6pPr>
            <a:lvl7pPr marL="2267803" indent="0" algn="ctr">
              <a:buNone/>
              <a:defRPr sz="1323"/>
            </a:lvl7pPr>
            <a:lvl8pPr marL="2645771" indent="0" algn="ctr">
              <a:buNone/>
              <a:defRPr sz="1323"/>
            </a:lvl8pPr>
            <a:lvl9pPr marL="3023738" indent="0" algn="ctr">
              <a:buNone/>
              <a:defRPr sz="1323"/>
            </a:lvl9pPr>
          </a:lstStyle>
          <a:p>
            <a:r>
              <a:rPr lang="es-ES"/>
              <a:t>Haga clic para editar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0B5BE3-3B27-4CEE-A737-74050E2563A8}" type="datetimeFigureOut">
              <a:rPr lang="es-ES" smtClean="0"/>
              <a:t>30/11/2023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3EAF8-130D-4F78-960A-4C9B468E4117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4041529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0B5BE3-3B27-4CEE-A737-74050E2563A8}" type="datetimeFigureOut">
              <a:rPr lang="es-ES" smtClean="0"/>
              <a:t>30/11/2023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3EAF8-130D-4F78-960A-4C9B468E4117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752668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409893" y="569240"/>
            <a:ext cx="1630055" cy="9060817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19728" y="569240"/>
            <a:ext cx="4795669" cy="9060817"/>
          </a:xfrm>
        </p:spPr>
        <p:txBody>
          <a:bodyPr vert="eaVert"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0B5BE3-3B27-4CEE-A737-74050E2563A8}" type="datetimeFigureOut">
              <a:rPr lang="es-ES" smtClean="0"/>
              <a:t>30/11/2023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3EAF8-130D-4F78-960A-4C9B468E4117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9655145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0B5BE3-3B27-4CEE-A737-74050E2563A8}" type="datetimeFigureOut">
              <a:rPr lang="es-ES" smtClean="0"/>
              <a:t>30/11/2023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3EAF8-130D-4F78-960A-4C9B468E4117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9323334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5791" y="2665532"/>
            <a:ext cx="6520220" cy="4447496"/>
          </a:xfrm>
        </p:spPr>
        <p:txBody>
          <a:bodyPr anchor="b"/>
          <a:lstStyle>
            <a:lvl1pPr>
              <a:defRPr sz="496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5791" y="7155103"/>
            <a:ext cx="6520220" cy="2338833"/>
          </a:xfrm>
        </p:spPr>
        <p:txBody>
          <a:bodyPr/>
          <a:lstStyle>
            <a:lvl1pPr marL="0" indent="0">
              <a:buNone/>
              <a:defRPr sz="1984">
                <a:solidFill>
                  <a:schemeClr val="tx1"/>
                </a:solidFill>
              </a:defRPr>
            </a:lvl1pPr>
            <a:lvl2pPr marL="377967" indent="0">
              <a:buNone/>
              <a:defRPr sz="1653">
                <a:solidFill>
                  <a:schemeClr val="tx1">
                    <a:tint val="75000"/>
                  </a:schemeClr>
                </a:solidFill>
              </a:defRPr>
            </a:lvl2pPr>
            <a:lvl3pPr marL="755934" indent="0">
              <a:buNone/>
              <a:defRPr sz="1488">
                <a:solidFill>
                  <a:schemeClr val="tx1">
                    <a:tint val="75000"/>
                  </a:schemeClr>
                </a:solidFill>
              </a:defRPr>
            </a:lvl3pPr>
            <a:lvl4pPr marL="1133902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4pPr>
            <a:lvl5pPr marL="1511869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5pPr>
            <a:lvl6pPr marL="1889836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6pPr>
            <a:lvl7pPr marL="2267803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7pPr>
            <a:lvl8pPr marL="2645771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8pPr>
            <a:lvl9pPr marL="3023738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0B5BE3-3B27-4CEE-A737-74050E2563A8}" type="datetimeFigureOut">
              <a:rPr lang="es-ES" smtClean="0"/>
              <a:t>30/11/2023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3EAF8-130D-4F78-960A-4C9B468E4117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2168223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19728" y="2846200"/>
            <a:ext cx="3212862" cy="6783857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27085" y="2846200"/>
            <a:ext cx="3212862" cy="6783857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0B5BE3-3B27-4CEE-A737-74050E2563A8}" type="datetimeFigureOut">
              <a:rPr lang="es-ES" smtClean="0"/>
              <a:t>30/11/2023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3EAF8-130D-4F78-960A-4C9B468E4117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7423473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0712" y="569242"/>
            <a:ext cx="6520220" cy="2066590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20713" y="2620980"/>
            <a:ext cx="3198096" cy="1284502"/>
          </a:xfrm>
        </p:spPr>
        <p:txBody>
          <a:bodyPr anchor="b"/>
          <a:lstStyle>
            <a:lvl1pPr marL="0" indent="0">
              <a:buNone/>
              <a:defRPr sz="1984" b="1"/>
            </a:lvl1pPr>
            <a:lvl2pPr marL="377967" indent="0">
              <a:buNone/>
              <a:defRPr sz="1653" b="1"/>
            </a:lvl2pPr>
            <a:lvl3pPr marL="755934" indent="0">
              <a:buNone/>
              <a:defRPr sz="1488" b="1"/>
            </a:lvl3pPr>
            <a:lvl4pPr marL="1133902" indent="0">
              <a:buNone/>
              <a:defRPr sz="1323" b="1"/>
            </a:lvl4pPr>
            <a:lvl5pPr marL="1511869" indent="0">
              <a:buNone/>
              <a:defRPr sz="1323" b="1"/>
            </a:lvl5pPr>
            <a:lvl6pPr marL="1889836" indent="0">
              <a:buNone/>
              <a:defRPr sz="1323" b="1"/>
            </a:lvl6pPr>
            <a:lvl7pPr marL="2267803" indent="0">
              <a:buNone/>
              <a:defRPr sz="1323" b="1"/>
            </a:lvl7pPr>
            <a:lvl8pPr marL="2645771" indent="0">
              <a:buNone/>
              <a:defRPr sz="1323" b="1"/>
            </a:lvl8pPr>
            <a:lvl9pPr marL="3023738" indent="0">
              <a:buNone/>
              <a:defRPr sz="1323" b="1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0713" y="3905482"/>
            <a:ext cx="3198096" cy="5744375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27086" y="2620980"/>
            <a:ext cx="3213847" cy="1284502"/>
          </a:xfrm>
        </p:spPr>
        <p:txBody>
          <a:bodyPr anchor="b"/>
          <a:lstStyle>
            <a:lvl1pPr marL="0" indent="0">
              <a:buNone/>
              <a:defRPr sz="1984" b="1"/>
            </a:lvl1pPr>
            <a:lvl2pPr marL="377967" indent="0">
              <a:buNone/>
              <a:defRPr sz="1653" b="1"/>
            </a:lvl2pPr>
            <a:lvl3pPr marL="755934" indent="0">
              <a:buNone/>
              <a:defRPr sz="1488" b="1"/>
            </a:lvl3pPr>
            <a:lvl4pPr marL="1133902" indent="0">
              <a:buNone/>
              <a:defRPr sz="1323" b="1"/>
            </a:lvl4pPr>
            <a:lvl5pPr marL="1511869" indent="0">
              <a:buNone/>
              <a:defRPr sz="1323" b="1"/>
            </a:lvl5pPr>
            <a:lvl6pPr marL="1889836" indent="0">
              <a:buNone/>
              <a:defRPr sz="1323" b="1"/>
            </a:lvl6pPr>
            <a:lvl7pPr marL="2267803" indent="0">
              <a:buNone/>
              <a:defRPr sz="1323" b="1"/>
            </a:lvl7pPr>
            <a:lvl8pPr marL="2645771" indent="0">
              <a:buNone/>
              <a:defRPr sz="1323" b="1"/>
            </a:lvl8pPr>
            <a:lvl9pPr marL="3023738" indent="0">
              <a:buNone/>
              <a:defRPr sz="1323" b="1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27086" y="3905482"/>
            <a:ext cx="3213847" cy="5744375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0B5BE3-3B27-4CEE-A737-74050E2563A8}" type="datetimeFigureOut">
              <a:rPr lang="es-ES" smtClean="0"/>
              <a:t>30/11/2023</a:t>
            </a:fld>
            <a:endParaRPr lang="es-E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3EAF8-130D-4F78-960A-4C9B468E4117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1564904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0B5BE3-3B27-4CEE-A737-74050E2563A8}" type="datetimeFigureOut">
              <a:rPr lang="es-ES" smtClean="0"/>
              <a:t>30/11/2023</a:t>
            </a:fld>
            <a:endParaRPr lang="es-E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3EAF8-130D-4F78-960A-4C9B468E4117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4700296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0B5BE3-3B27-4CEE-A737-74050E2563A8}" type="datetimeFigureOut">
              <a:rPr lang="es-ES" smtClean="0"/>
              <a:t>30/11/2023</a:t>
            </a:fld>
            <a:endParaRPr lang="es-E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3EAF8-130D-4F78-960A-4C9B468E4117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6266225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0712" y="712788"/>
            <a:ext cx="2438192" cy="2494756"/>
          </a:xfrm>
        </p:spPr>
        <p:txBody>
          <a:bodyPr anchor="b"/>
          <a:lstStyle>
            <a:lvl1pPr>
              <a:defRPr sz="2645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13847" y="1539425"/>
            <a:ext cx="3827085" cy="7598117"/>
          </a:xfrm>
        </p:spPr>
        <p:txBody>
          <a:bodyPr/>
          <a:lstStyle>
            <a:lvl1pPr>
              <a:defRPr sz="2645"/>
            </a:lvl1pPr>
            <a:lvl2pPr>
              <a:defRPr sz="2315"/>
            </a:lvl2pPr>
            <a:lvl3pPr>
              <a:defRPr sz="1984"/>
            </a:lvl3pPr>
            <a:lvl4pPr>
              <a:defRPr sz="1653"/>
            </a:lvl4pPr>
            <a:lvl5pPr>
              <a:defRPr sz="1653"/>
            </a:lvl5pPr>
            <a:lvl6pPr>
              <a:defRPr sz="1653"/>
            </a:lvl6pPr>
            <a:lvl7pPr>
              <a:defRPr sz="1653"/>
            </a:lvl7pPr>
            <a:lvl8pPr>
              <a:defRPr sz="1653"/>
            </a:lvl8pPr>
            <a:lvl9pPr>
              <a:defRPr sz="1653"/>
            </a:lvl9pPr>
          </a:lstStyle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20712" y="3207544"/>
            <a:ext cx="2438192" cy="5942372"/>
          </a:xfrm>
        </p:spPr>
        <p:txBody>
          <a:bodyPr/>
          <a:lstStyle>
            <a:lvl1pPr marL="0" indent="0">
              <a:buNone/>
              <a:defRPr sz="1323"/>
            </a:lvl1pPr>
            <a:lvl2pPr marL="377967" indent="0">
              <a:buNone/>
              <a:defRPr sz="1157"/>
            </a:lvl2pPr>
            <a:lvl3pPr marL="755934" indent="0">
              <a:buNone/>
              <a:defRPr sz="992"/>
            </a:lvl3pPr>
            <a:lvl4pPr marL="1133902" indent="0">
              <a:buNone/>
              <a:defRPr sz="827"/>
            </a:lvl4pPr>
            <a:lvl5pPr marL="1511869" indent="0">
              <a:buNone/>
              <a:defRPr sz="827"/>
            </a:lvl5pPr>
            <a:lvl6pPr marL="1889836" indent="0">
              <a:buNone/>
              <a:defRPr sz="827"/>
            </a:lvl6pPr>
            <a:lvl7pPr marL="2267803" indent="0">
              <a:buNone/>
              <a:defRPr sz="827"/>
            </a:lvl7pPr>
            <a:lvl8pPr marL="2645771" indent="0">
              <a:buNone/>
              <a:defRPr sz="827"/>
            </a:lvl8pPr>
            <a:lvl9pPr marL="3023738" indent="0">
              <a:buNone/>
              <a:defRPr sz="827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0B5BE3-3B27-4CEE-A737-74050E2563A8}" type="datetimeFigureOut">
              <a:rPr lang="es-ES" smtClean="0"/>
              <a:t>30/11/2023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3EAF8-130D-4F78-960A-4C9B468E4117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3762612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0712" y="712788"/>
            <a:ext cx="2438192" cy="2494756"/>
          </a:xfrm>
        </p:spPr>
        <p:txBody>
          <a:bodyPr anchor="b"/>
          <a:lstStyle>
            <a:lvl1pPr>
              <a:defRPr sz="2645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213847" y="1539425"/>
            <a:ext cx="3827085" cy="7598117"/>
          </a:xfrm>
        </p:spPr>
        <p:txBody>
          <a:bodyPr anchor="t"/>
          <a:lstStyle>
            <a:lvl1pPr marL="0" indent="0">
              <a:buNone/>
              <a:defRPr sz="2645"/>
            </a:lvl1pPr>
            <a:lvl2pPr marL="377967" indent="0">
              <a:buNone/>
              <a:defRPr sz="2315"/>
            </a:lvl2pPr>
            <a:lvl3pPr marL="755934" indent="0">
              <a:buNone/>
              <a:defRPr sz="1984"/>
            </a:lvl3pPr>
            <a:lvl4pPr marL="1133902" indent="0">
              <a:buNone/>
              <a:defRPr sz="1653"/>
            </a:lvl4pPr>
            <a:lvl5pPr marL="1511869" indent="0">
              <a:buNone/>
              <a:defRPr sz="1653"/>
            </a:lvl5pPr>
            <a:lvl6pPr marL="1889836" indent="0">
              <a:buNone/>
              <a:defRPr sz="1653"/>
            </a:lvl6pPr>
            <a:lvl7pPr marL="2267803" indent="0">
              <a:buNone/>
              <a:defRPr sz="1653"/>
            </a:lvl7pPr>
            <a:lvl8pPr marL="2645771" indent="0">
              <a:buNone/>
              <a:defRPr sz="1653"/>
            </a:lvl8pPr>
            <a:lvl9pPr marL="3023738" indent="0">
              <a:buNone/>
              <a:defRPr sz="1653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20712" y="3207544"/>
            <a:ext cx="2438192" cy="5942372"/>
          </a:xfrm>
        </p:spPr>
        <p:txBody>
          <a:bodyPr/>
          <a:lstStyle>
            <a:lvl1pPr marL="0" indent="0">
              <a:buNone/>
              <a:defRPr sz="1323"/>
            </a:lvl1pPr>
            <a:lvl2pPr marL="377967" indent="0">
              <a:buNone/>
              <a:defRPr sz="1157"/>
            </a:lvl2pPr>
            <a:lvl3pPr marL="755934" indent="0">
              <a:buNone/>
              <a:defRPr sz="992"/>
            </a:lvl3pPr>
            <a:lvl4pPr marL="1133902" indent="0">
              <a:buNone/>
              <a:defRPr sz="827"/>
            </a:lvl4pPr>
            <a:lvl5pPr marL="1511869" indent="0">
              <a:buNone/>
              <a:defRPr sz="827"/>
            </a:lvl5pPr>
            <a:lvl6pPr marL="1889836" indent="0">
              <a:buNone/>
              <a:defRPr sz="827"/>
            </a:lvl6pPr>
            <a:lvl7pPr marL="2267803" indent="0">
              <a:buNone/>
              <a:defRPr sz="827"/>
            </a:lvl7pPr>
            <a:lvl8pPr marL="2645771" indent="0">
              <a:buNone/>
              <a:defRPr sz="827"/>
            </a:lvl8pPr>
            <a:lvl9pPr marL="3023738" indent="0">
              <a:buNone/>
              <a:defRPr sz="827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0B5BE3-3B27-4CEE-A737-74050E2563A8}" type="datetimeFigureOut">
              <a:rPr lang="es-ES" smtClean="0"/>
              <a:t>30/11/2023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3EAF8-130D-4F78-960A-4C9B468E4117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1023647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19728" y="569242"/>
            <a:ext cx="6520220" cy="206659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9728" y="2846200"/>
            <a:ext cx="6520220" cy="678385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9728" y="9909729"/>
            <a:ext cx="1700927" cy="5692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9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40B5BE3-3B27-4CEE-A737-74050E2563A8}" type="datetimeFigureOut">
              <a:rPr lang="es-ES" smtClean="0"/>
              <a:t>30/11/2023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04143" y="9909729"/>
            <a:ext cx="2551390" cy="5692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9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339020" y="9909729"/>
            <a:ext cx="1700927" cy="5692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9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573EAF8-130D-4F78-960A-4C9B468E4117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0922651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755934" rtl="0" eaLnBrk="1" latinLnBrk="0" hangingPunct="1">
        <a:lnSpc>
          <a:spcPct val="90000"/>
        </a:lnSpc>
        <a:spcBef>
          <a:spcPct val="0"/>
        </a:spcBef>
        <a:buNone/>
        <a:defRPr sz="363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88984" indent="-188984" algn="l" defTabSz="755934" rtl="0" eaLnBrk="1" latinLnBrk="0" hangingPunct="1">
        <a:lnSpc>
          <a:spcPct val="90000"/>
        </a:lnSpc>
        <a:spcBef>
          <a:spcPts val="827"/>
        </a:spcBef>
        <a:buFont typeface="Arial" panose="020B0604020202020204" pitchFamily="34" charset="0"/>
        <a:buChar char="•"/>
        <a:defRPr sz="2315" kern="1200">
          <a:solidFill>
            <a:schemeClr val="tx1"/>
          </a:solidFill>
          <a:latin typeface="+mn-lt"/>
          <a:ea typeface="+mn-ea"/>
          <a:cs typeface="+mn-cs"/>
        </a:defRPr>
      </a:lvl1pPr>
      <a:lvl2pPr marL="566951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2pPr>
      <a:lvl3pPr marL="944918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653" kern="1200">
          <a:solidFill>
            <a:schemeClr val="tx1"/>
          </a:solidFill>
          <a:latin typeface="+mn-lt"/>
          <a:ea typeface="+mn-ea"/>
          <a:cs typeface="+mn-cs"/>
        </a:defRPr>
      </a:lvl3pPr>
      <a:lvl4pPr marL="1322885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4pPr>
      <a:lvl5pPr marL="1700853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5pPr>
      <a:lvl6pPr marL="2078820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6pPr>
      <a:lvl7pPr marL="2456787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7pPr>
      <a:lvl8pPr marL="2834754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8pPr>
      <a:lvl9pPr marL="3212722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1pPr>
      <a:lvl2pPr marL="377967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2pPr>
      <a:lvl3pPr marL="755934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3pPr>
      <a:lvl4pPr marL="1133902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4pPr>
      <a:lvl5pPr marL="1511869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5pPr>
      <a:lvl6pPr marL="1889836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6pPr>
      <a:lvl7pPr marL="2267803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7pPr>
      <a:lvl8pPr marL="2645771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8pPr>
      <a:lvl9pPr marL="3023738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1">
            <a:extLst>
              <a:ext uri="{FF2B5EF4-FFF2-40B4-BE49-F238E27FC236}">
                <a16:creationId xmlns:a16="http://schemas.microsoft.com/office/drawing/2014/main" id="{13CE888F-0873-4390-B166-340B1877D488}"/>
              </a:ext>
            </a:extLst>
          </p:cNvPr>
          <p:cNvSpPr txBox="1">
            <a:spLocks/>
          </p:cNvSpPr>
          <p:nvPr/>
        </p:nvSpPr>
        <p:spPr bwMode="auto">
          <a:xfrm>
            <a:off x="686768" y="2432828"/>
            <a:ext cx="6186138" cy="39822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01244" tIns="50622" rIns="101244" bIns="50622" numCol="1" anchor="ctr" anchorCtr="0" compatLnSpc="1">
            <a:prstTxWarp prst="textNoShape">
              <a:avLst/>
            </a:prstTxWarp>
          </a:bodyPr>
          <a:lstStyle>
            <a:lvl1pPr algn="ctr" defTabSz="2386013" rtl="0" eaLnBrk="0" fontAlgn="base" hangingPunct="0">
              <a:spcBef>
                <a:spcPct val="0"/>
              </a:spcBef>
              <a:spcAft>
                <a:spcPct val="0"/>
              </a:spcAft>
              <a:defRPr sz="23000" kern="1200">
                <a:solidFill>
                  <a:schemeClr val="tx1"/>
                </a:solidFill>
                <a:latin typeface="+mj-lt"/>
                <a:ea typeface="MS PGothic" panose="020B0600070205080204" pitchFamily="34" charset="-128"/>
                <a:cs typeface="+mj-cs"/>
              </a:defRPr>
            </a:lvl1pPr>
            <a:lvl2pPr algn="ctr" defTabSz="2386013" rtl="0" eaLnBrk="0" fontAlgn="base" hangingPunct="0">
              <a:spcBef>
                <a:spcPct val="0"/>
              </a:spcBef>
              <a:spcAft>
                <a:spcPct val="0"/>
              </a:spcAft>
              <a:defRPr sz="23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algn="ctr" defTabSz="2386013" rtl="0" eaLnBrk="0" fontAlgn="base" hangingPunct="0">
              <a:spcBef>
                <a:spcPct val="0"/>
              </a:spcBef>
              <a:spcAft>
                <a:spcPct val="0"/>
              </a:spcAft>
              <a:defRPr sz="23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algn="ctr" defTabSz="2386013" rtl="0" eaLnBrk="0" fontAlgn="base" hangingPunct="0">
              <a:spcBef>
                <a:spcPct val="0"/>
              </a:spcBef>
              <a:spcAft>
                <a:spcPct val="0"/>
              </a:spcAft>
              <a:defRPr sz="23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algn="ctr" defTabSz="2386013" rtl="0" eaLnBrk="0" fontAlgn="base" hangingPunct="0">
              <a:spcBef>
                <a:spcPct val="0"/>
              </a:spcBef>
              <a:spcAft>
                <a:spcPct val="0"/>
              </a:spcAft>
              <a:defRPr sz="23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457200" algn="ctr" defTabSz="2386013" rtl="0" fontAlgn="base">
              <a:spcBef>
                <a:spcPct val="0"/>
              </a:spcBef>
              <a:spcAft>
                <a:spcPct val="0"/>
              </a:spcAft>
              <a:defRPr sz="23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914400" algn="ctr" defTabSz="2386013" rtl="0" fontAlgn="base">
              <a:spcBef>
                <a:spcPct val="0"/>
              </a:spcBef>
              <a:spcAft>
                <a:spcPct val="0"/>
              </a:spcAft>
              <a:defRPr sz="23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1371600" algn="ctr" defTabSz="2386013" rtl="0" fontAlgn="base">
              <a:spcBef>
                <a:spcPct val="0"/>
              </a:spcBef>
              <a:spcAft>
                <a:spcPct val="0"/>
              </a:spcAft>
              <a:defRPr sz="23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1828800" algn="ctr" defTabSz="2386013" rtl="0" fontAlgn="base">
              <a:spcBef>
                <a:spcPct val="0"/>
              </a:spcBef>
              <a:spcAft>
                <a:spcPct val="0"/>
              </a:spcAft>
              <a:defRPr sz="23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r>
              <a:rPr lang="es-ES" sz="4878" b="1" dirty="0">
                <a:latin typeface="Century Gothic" panose="020B0502020202020204" pitchFamily="34" charset="0"/>
              </a:rPr>
              <a:t>Título</a:t>
            </a:r>
          </a:p>
          <a:p>
            <a:endParaRPr lang="es-ES" sz="4878" b="1" dirty="0">
              <a:solidFill>
                <a:srgbClr val="1E4B74"/>
              </a:solidFill>
              <a:latin typeface="Century Gothic" panose="020B0502020202020204" pitchFamily="34" charset="0"/>
            </a:endParaRPr>
          </a:p>
        </p:txBody>
      </p:sp>
      <p:sp>
        <p:nvSpPr>
          <p:cNvPr id="8" name="Shape 95">
            <a:extLst>
              <a:ext uri="{FF2B5EF4-FFF2-40B4-BE49-F238E27FC236}">
                <a16:creationId xmlns:a16="http://schemas.microsoft.com/office/drawing/2014/main" id="{A0C3FCF4-4964-4308-B4AB-257207B24353}"/>
              </a:ext>
            </a:extLst>
          </p:cNvPr>
          <p:cNvSpPr txBox="1">
            <a:spLocks/>
          </p:cNvSpPr>
          <p:nvPr/>
        </p:nvSpPr>
        <p:spPr>
          <a:xfrm>
            <a:off x="11355" y="6647583"/>
            <a:ext cx="7556473" cy="4044230"/>
          </a:xfrm>
          <a:prstGeom prst="rect">
            <a:avLst/>
          </a:prstGeom>
          <a:solidFill>
            <a:schemeClr val="bg1">
              <a:lumMod val="95000"/>
              <a:alpha val="93000"/>
            </a:schemeClr>
          </a:solidFill>
          <a:ln>
            <a:noFill/>
          </a:ln>
        </p:spPr>
        <p:txBody>
          <a:bodyPr spcFirstLastPara="1" vert="horz" wrap="square" lIns="101243" tIns="50621" rIns="101243" bIns="50621" rtlCol="0" anchor="ctr" anchorCtr="0">
            <a:noAutofit/>
          </a:bodyPr>
          <a:lstStyle>
            <a:lvl1pPr algn="ctr" defTabSz="3239902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1259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310448">
              <a:spcBef>
                <a:spcPts val="0"/>
              </a:spcBef>
            </a:pPr>
            <a:r>
              <a:rPr lang="es-ES" sz="2036" dirty="0">
                <a:latin typeface="Century Gothic" panose="020B0502020202020204" pitchFamily="34" charset="0"/>
                <a:ea typeface="Moon 2.0" panose="00000500000000000000" pitchFamily="50" charset="0"/>
                <a:cs typeface="Calibri"/>
                <a:sym typeface="Calibri"/>
              </a:rPr>
              <a:t>Nombre del autor</a:t>
            </a:r>
            <a:r>
              <a:rPr lang="es-ES" sz="2036" baseline="30000" dirty="0">
                <a:latin typeface="Century Gothic" panose="020B0502020202020204" pitchFamily="34" charset="0"/>
                <a:ea typeface="Moon 2.0" panose="00000500000000000000" pitchFamily="50" charset="0"/>
                <a:cs typeface="Calibri"/>
                <a:sym typeface="Calibri"/>
              </a:rPr>
              <a:t>1</a:t>
            </a:r>
            <a:r>
              <a:rPr lang="es-ES" sz="2036" dirty="0">
                <a:latin typeface="Century Gothic" panose="020B0502020202020204" pitchFamily="34" charset="0"/>
                <a:ea typeface="Moon 2.0" panose="00000500000000000000" pitchFamily="50" charset="0"/>
                <a:cs typeface="Calibri"/>
                <a:sym typeface="Calibri"/>
              </a:rPr>
              <a:t>, Segundo autor</a:t>
            </a:r>
            <a:r>
              <a:rPr lang="es-ES" sz="2036" baseline="30000" dirty="0">
                <a:latin typeface="Century Gothic" panose="020B0502020202020204" pitchFamily="34" charset="0"/>
                <a:ea typeface="Moon 2.0" panose="00000500000000000000" pitchFamily="50" charset="0"/>
                <a:cs typeface="Calibri"/>
                <a:sym typeface="Calibri"/>
              </a:rPr>
              <a:t>1</a:t>
            </a:r>
            <a:r>
              <a:rPr lang="es-ES" sz="2036" dirty="0">
                <a:latin typeface="Century Gothic" panose="020B0502020202020204" pitchFamily="34" charset="0"/>
                <a:ea typeface="Moon 2.0" panose="00000500000000000000" pitchFamily="50" charset="0"/>
                <a:cs typeface="Calibri"/>
                <a:sym typeface="Calibri"/>
              </a:rPr>
              <a:t>, Tercer autor</a:t>
            </a:r>
            <a:r>
              <a:rPr lang="es-ES" sz="2036" baseline="30000" dirty="0">
                <a:latin typeface="Century Gothic" panose="020B0502020202020204" pitchFamily="34" charset="0"/>
                <a:ea typeface="Moon 2.0" panose="00000500000000000000" pitchFamily="50" charset="0"/>
                <a:cs typeface="Calibri"/>
                <a:sym typeface="Calibri"/>
              </a:rPr>
              <a:t>2</a:t>
            </a:r>
          </a:p>
          <a:p>
            <a:pPr marL="310448">
              <a:spcBef>
                <a:spcPts val="0"/>
              </a:spcBef>
            </a:pPr>
            <a:endParaRPr lang="es-ES" sz="2036" b="1" dirty="0">
              <a:latin typeface="Century Gothic" panose="020B0502020202020204" pitchFamily="34" charset="0"/>
              <a:ea typeface="Moon 2.0" panose="00000500000000000000" pitchFamily="50" charset="0"/>
            </a:endParaRPr>
          </a:p>
          <a:p>
            <a:pPr marL="310448">
              <a:spcBef>
                <a:spcPts val="255"/>
              </a:spcBef>
              <a:spcAft>
                <a:spcPts val="255"/>
              </a:spcAft>
            </a:pPr>
            <a:r>
              <a:rPr lang="es-ES" sz="2036" baseline="30000" dirty="0">
                <a:latin typeface="Century Gothic" panose="020B0502020202020204" pitchFamily="34" charset="0"/>
                <a:ea typeface="Moon 2.0" panose="00000500000000000000" pitchFamily="50" charset="0"/>
              </a:rPr>
              <a:t>1</a:t>
            </a:r>
            <a:r>
              <a:rPr lang="es-ES" sz="2036" dirty="0">
                <a:latin typeface="Century Gothic" panose="020B0502020202020204" pitchFamily="34" charset="0"/>
                <a:ea typeface="Moon 2.0" panose="00000500000000000000" pitchFamily="50" charset="0"/>
              </a:rPr>
              <a:t>Hospital, Población; </a:t>
            </a:r>
            <a:r>
              <a:rPr lang="es-ES" sz="2036" baseline="30000" dirty="0">
                <a:latin typeface="Century Gothic" panose="020B0502020202020204" pitchFamily="34" charset="0"/>
                <a:ea typeface="Moon 2.0" panose="00000500000000000000" pitchFamily="50" charset="0"/>
              </a:rPr>
              <a:t>2</a:t>
            </a:r>
            <a:r>
              <a:rPr lang="es-ES" sz="2036" dirty="0">
                <a:latin typeface="Century Gothic" panose="020B0502020202020204" pitchFamily="34" charset="0"/>
                <a:ea typeface="Moon 2.0" panose="00000500000000000000" pitchFamily="50" charset="0"/>
              </a:rPr>
              <a:t>Segundo Hospital, Población2.</a:t>
            </a:r>
          </a:p>
        </p:txBody>
      </p:sp>
      <p:pic>
        <p:nvPicPr>
          <p:cNvPr id="3" name="Imagen 2" descr="Un letrero de color blanco&#10;&#10;Descripción generada automáticamente con confianza baja">
            <a:extLst>
              <a:ext uri="{FF2B5EF4-FFF2-40B4-BE49-F238E27FC236}">
                <a16:creationId xmlns:a16="http://schemas.microsoft.com/office/drawing/2014/main" id="{B8509BB9-0924-889C-4E00-879D9B1DD78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7559675" cy="2200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299818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ítulo 1">
            <a:extLst>
              <a:ext uri="{FF2B5EF4-FFF2-40B4-BE49-F238E27FC236}">
                <a16:creationId xmlns:a16="http://schemas.microsoft.com/office/drawing/2014/main" id="{13CE888F-0873-4390-B166-340B1877D488}"/>
              </a:ext>
            </a:extLst>
          </p:cNvPr>
          <p:cNvSpPr txBox="1">
            <a:spLocks/>
          </p:cNvSpPr>
          <p:nvPr/>
        </p:nvSpPr>
        <p:spPr bwMode="auto">
          <a:xfrm>
            <a:off x="0" y="1885959"/>
            <a:ext cx="7559675" cy="20354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477307" tIns="238654" rIns="477307" bIns="238654" numCol="1" anchor="ctr" anchorCtr="0" compatLnSpc="1">
            <a:prstTxWarp prst="textNoShape">
              <a:avLst/>
            </a:prstTxWarp>
          </a:bodyPr>
          <a:lstStyle>
            <a:lvl1pPr algn="ctr" defTabSz="2386013" rtl="0" eaLnBrk="0" fontAlgn="base" hangingPunct="0">
              <a:spcBef>
                <a:spcPct val="0"/>
              </a:spcBef>
              <a:spcAft>
                <a:spcPct val="0"/>
              </a:spcAft>
              <a:defRPr sz="23000" kern="1200">
                <a:solidFill>
                  <a:schemeClr val="tx1"/>
                </a:solidFill>
                <a:latin typeface="+mj-lt"/>
                <a:ea typeface="MS PGothic" panose="020B0600070205080204" pitchFamily="34" charset="-128"/>
                <a:cs typeface="+mj-cs"/>
              </a:defRPr>
            </a:lvl1pPr>
            <a:lvl2pPr algn="ctr" defTabSz="2386013" rtl="0" eaLnBrk="0" fontAlgn="base" hangingPunct="0">
              <a:spcBef>
                <a:spcPct val="0"/>
              </a:spcBef>
              <a:spcAft>
                <a:spcPct val="0"/>
              </a:spcAft>
              <a:defRPr sz="23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algn="ctr" defTabSz="2386013" rtl="0" eaLnBrk="0" fontAlgn="base" hangingPunct="0">
              <a:spcBef>
                <a:spcPct val="0"/>
              </a:spcBef>
              <a:spcAft>
                <a:spcPct val="0"/>
              </a:spcAft>
              <a:defRPr sz="23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algn="ctr" defTabSz="2386013" rtl="0" eaLnBrk="0" fontAlgn="base" hangingPunct="0">
              <a:spcBef>
                <a:spcPct val="0"/>
              </a:spcBef>
              <a:spcAft>
                <a:spcPct val="0"/>
              </a:spcAft>
              <a:defRPr sz="23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algn="ctr" defTabSz="2386013" rtl="0" eaLnBrk="0" fontAlgn="base" hangingPunct="0">
              <a:spcBef>
                <a:spcPct val="0"/>
              </a:spcBef>
              <a:spcAft>
                <a:spcPct val="0"/>
              </a:spcAft>
              <a:defRPr sz="23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457200" algn="ctr" defTabSz="2386013" rtl="0" fontAlgn="base">
              <a:spcBef>
                <a:spcPct val="0"/>
              </a:spcBef>
              <a:spcAft>
                <a:spcPct val="0"/>
              </a:spcAft>
              <a:defRPr sz="23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914400" algn="ctr" defTabSz="2386013" rtl="0" fontAlgn="base">
              <a:spcBef>
                <a:spcPct val="0"/>
              </a:spcBef>
              <a:spcAft>
                <a:spcPct val="0"/>
              </a:spcAft>
              <a:defRPr sz="23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1371600" algn="ctr" defTabSz="2386013" rtl="0" fontAlgn="base">
              <a:spcBef>
                <a:spcPct val="0"/>
              </a:spcBef>
              <a:spcAft>
                <a:spcPct val="0"/>
              </a:spcAft>
              <a:defRPr sz="23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1828800" algn="ctr" defTabSz="2386013" rtl="0" fontAlgn="base">
              <a:spcBef>
                <a:spcPct val="0"/>
              </a:spcBef>
              <a:spcAft>
                <a:spcPct val="0"/>
              </a:spcAft>
              <a:defRPr sz="23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endParaRPr lang="es-ES" sz="4800" b="1" dirty="0">
              <a:latin typeface="Century Gothic" panose="020B0502020202020204" pitchFamily="34" charset="0"/>
            </a:endParaRPr>
          </a:p>
          <a:p>
            <a:r>
              <a:rPr lang="es-ES" sz="4800" b="1" dirty="0">
                <a:latin typeface="Century Gothic" panose="020B0502020202020204" pitchFamily="34" charset="0"/>
              </a:rPr>
              <a:t>Guía creación póster electrónico:</a:t>
            </a:r>
          </a:p>
        </p:txBody>
      </p:sp>
      <p:sp>
        <p:nvSpPr>
          <p:cNvPr id="12" name="2 Marcador de contenido"/>
          <p:cNvSpPr txBox="1">
            <a:spLocks/>
          </p:cNvSpPr>
          <p:nvPr/>
        </p:nvSpPr>
        <p:spPr>
          <a:xfrm>
            <a:off x="597757" y="5035351"/>
            <a:ext cx="6436090" cy="4249325"/>
          </a:xfrm>
          <a:prstGeom prst="rect">
            <a:avLst/>
          </a:prstGeom>
        </p:spPr>
        <p:txBody>
          <a:bodyPr>
            <a:normAutofit/>
          </a:bodyPr>
          <a:lstStyle>
            <a:lvl1pPr marL="809976" indent="-809976" algn="l" defTabSz="3239902" rtl="0" eaLnBrk="1" latinLnBrk="0" hangingPunct="1">
              <a:lnSpc>
                <a:spcPct val="90000"/>
              </a:lnSpc>
              <a:spcBef>
                <a:spcPts val="3543"/>
              </a:spcBef>
              <a:buFont typeface="Arial" panose="020B0604020202020204" pitchFamily="34" charset="0"/>
              <a:buChar char="•"/>
              <a:defRPr sz="992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429927" indent="-809976" algn="l" defTabSz="3239902" rtl="0" eaLnBrk="1" latinLnBrk="0" hangingPunct="1">
              <a:lnSpc>
                <a:spcPct val="90000"/>
              </a:lnSpc>
              <a:spcBef>
                <a:spcPts val="1772"/>
              </a:spcBef>
              <a:buFont typeface="Arial" panose="020B0604020202020204" pitchFamily="34" charset="0"/>
              <a:buChar char="•"/>
              <a:defRPr sz="850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049878" indent="-809976" algn="l" defTabSz="3239902" rtl="0" eaLnBrk="1" latinLnBrk="0" hangingPunct="1">
              <a:lnSpc>
                <a:spcPct val="90000"/>
              </a:lnSpc>
              <a:spcBef>
                <a:spcPts val="1772"/>
              </a:spcBef>
              <a:buFont typeface="Arial" panose="020B0604020202020204" pitchFamily="34" charset="0"/>
              <a:buChar char="•"/>
              <a:defRPr sz="708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669829" indent="-809976" algn="l" defTabSz="3239902" rtl="0" eaLnBrk="1" latinLnBrk="0" hangingPunct="1">
              <a:lnSpc>
                <a:spcPct val="90000"/>
              </a:lnSpc>
              <a:spcBef>
                <a:spcPts val="1772"/>
              </a:spcBef>
              <a:buFont typeface="Arial" panose="020B0604020202020204" pitchFamily="34" charset="0"/>
              <a:buChar char="•"/>
              <a:defRPr sz="637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289780" indent="-809976" algn="l" defTabSz="3239902" rtl="0" eaLnBrk="1" latinLnBrk="0" hangingPunct="1">
              <a:lnSpc>
                <a:spcPct val="90000"/>
              </a:lnSpc>
              <a:spcBef>
                <a:spcPts val="1772"/>
              </a:spcBef>
              <a:buFont typeface="Arial" panose="020B0604020202020204" pitchFamily="34" charset="0"/>
              <a:buChar char="•"/>
              <a:defRPr sz="637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8909731" indent="-809976" algn="l" defTabSz="3239902" rtl="0" eaLnBrk="1" latinLnBrk="0" hangingPunct="1">
              <a:lnSpc>
                <a:spcPct val="90000"/>
              </a:lnSpc>
              <a:spcBef>
                <a:spcPts val="1772"/>
              </a:spcBef>
              <a:buFont typeface="Arial" panose="020B0604020202020204" pitchFamily="34" charset="0"/>
              <a:buChar char="•"/>
              <a:defRPr sz="637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0529682" indent="-809976" algn="l" defTabSz="3239902" rtl="0" eaLnBrk="1" latinLnBrk="0" hangingPunct="1">
              <a:lnSpc>
                <a:spcPct val="90000"/>
              </a:lnSpc>
              <a:spcBef>
                <a:spcPts val="1772"/>
              </a:spcBef>
              <a:buFont typeface="Arial" panose="020B0604020202020204" pitchFamily="34" charset="0"/>
              <a:buChar char="•"/>
              <a:defRPr sz="637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2149633" indent="-809976" algn="l" defTabSz="3239902" rtl="0" eaLnBrk="1" latinLnBrk="0" hangingPunct="1">
              <a:lnSpc>
                <a:spcPct val="90000"/>
              </a:lnSpc>
              <a:spcBef>
                <a:spcPts val="1772"/>
              </a:spcBef>
              <a:buFont typeface="Arial" panose="020B0604020202020204" pitchFamily="34" charset="0"/>
              <a:buChar char="•"/>
              <a:defRPr sz="637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3769584" indent="-809976" algn="l" defTabSz="3239902" rtl="0" eaLnBrk="1" latinLnBrk="0" hangingPunct="1">
              <a:lnSpc>
                <a:spcPct val="90000"/>
              </a:lnSpc>
              <a:spcBef>
                <a:spcPts val="1772"/>
              </a:spcBef>
              <a:buFont typeface="Arial" panose="020B0604020202020204" pitchFamily="34" charset="0"/>
              <a:buChar char="•"/>
              <a:defRPr sz="637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r>
              <a:rPr lang="es-ES" sz="1600" dirty="0"/>
              <a:t>Consultar la guía de creación del póster electrónico con la Secretaría Técnica del Congreso.</a:t>
            </a:r>
          </a:p>
          <a:p>
            <a:pPr marL="0" indent="0" algn="just">
              <a:buNone/>
            </a:pPr>
            <a:r>
              <a:rPr lang="es-ES" sz="1600" dirty="0"/>
              <a:t>Recuerde que muchas imágenes que se suelen usar en presentaciones no son de uso libre y no se pueden incluir en un póster de un congreso científico si no se tiene el permiso correspondiente. Solo se pueden incluir imágenes de uso libre, o aquéllas en las que se pueda acreditar el permiso para su uso. En algunas imágenes puede ser necesario incluir una referencia.</a:t>
            </a:r>
          </a:p>
        </p:txBody>
      </p:sp>
      <p:sp>
        <p:nvSpPr>
          <p:cNvPr id="13" name="2 Marcador de contenido"/>
          <p:cNvSpPr txBox="1">
            <a:spLocks/>
          </p:cNvSpPr>
          <p:nvPr/>
        </p:nvSpPr>
        <p:spPr>
          <a:xfrm>
            <a:off x="0" y="10042026"/>
            <a:ext cx="7559675" cy="438406"/>
          </a:xfrm>
          <a:prstGeom prst="rect">
            <a:avLst/>
          </a:prstGeom>
        </p:spPr>
        <p:txBody>
          <a:bodyPr>
            <a:noAutofit/>
          </a:bodyPr>
          <a:lstStyle>
            <a:lvl1pPr marL="809976" indent="-809976" algn="l" defTabSz="3239902" rtl="0" eaLnBrk="1" latinLnBrk="0" hangingPunct="1">
              <a:lnSpc>
                <a:spcPct val="90000"/>
              </a:lnSpc>
              <a:spcBef>
                <a:spcPts val="3543"/>
              </a:spcBef>
              <a:buFont typeface="Arial" panose="020B0604020202020204" pitchFamily="34" charset="0"/>
              <a:buChar char="•"/>
              <a:defRPr sz="992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429927" indent="-809976" algn="l" defTabSz="3239902" rtl="0" eaLnBrk="1" latinLnBrk="0" hangingPunct="1">
              <a:lnSpc>
                <a:spcPct val="90000"/>
              </a:lnSpc>
              <a:spcBef>
                <a:spcPts val="1772"/>
              </a:spcBef>
              <a:buFont typeface="Arial" panose="020B0604020202020204" pitchFamily="34" charset="0"/>
              <a:buChar char="•"/>
              <a:defRPr sz="850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049878" indent="-809976" algn="l" defTabSz="3239902" rtl="0" eaLnBrk="1" latinLnBrk="0" hangingPunct="1">
              <a:lnSpc>
                <a:spcPct val="90000"/>
              </a:lnSpc>
              <a:spcBef>
                <a:spcPts val="1772"/>
              </a:spcBef>
              <a:buFont typeface="Arial" panose="020B0604020202020204" pitchFamily="34" charset="0"/>
              <a:buChar char="•"/>
              <a:defRPr sz="708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669829" indent="-809976" algn="l" defTabSz="3239902" rtl="0" eaLnBrk="1" latinLnBrk="0" hangingPunct="1">
              <a:lnSpc>
                <a:spcPct val="90000"/>
              </a:lnSpc>
              <a:spcBef>
                <a:spcPts val="1772"/>
              </a:spcBef>
              <a:buFont typeface="Arial" panose="020B0604020202020204" pitchFamily="34" charset="0"/>
              <a:buChar char="•"/>
              <a:defRPr sz="637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289780" indent="-809976" algn="l" defTabSz="3239902" rtl="0" eaLnBrk="1" latinLnBrk="0" hangingPunct="1">
              <a:lnSpc>
                <a:spcPct val="90000"/>
              </a:lnSpc>
              <a:spcBef>
                <a:spcPts val="1772"/>
              </a:spcBef>
              <a:buFont typeface="Arial" panose="020B0604020202020204" pitchFamily="34" charset="0"/>
              <a:buChar char="•"/>
              <a:defRPr sz="637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8909731" indent="-809976" algn="l" defTabSz="3239902" rtl="0" eaLnBrk="1" latinLnBrk="0" hangingPunct="1">
              <a:lnSpc>
                <a:spcPct val="90000"/>
              </a:lnSpc>
              <a:spcBef>
                <a:spcPts val="1772"/>
              </a:spcBef>
              <a:buFont typeface="Arial" panose="020B0604020202020204" pitchFamily="34" charset="0"/>
              <a:buChar char="•"/>
              <a:defRPr sz="637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0529682" indent="-809976" algn="l" defTabSz="3239902" rtl="0" eaLnBrk="1" latinLnBrk="0" hangingPunct="1">
              <a:lnSpc>
                <a:spcPct val="90000"/>
              </a:lnSpc>
              <a:spcBef>
                <a:spcPts val="1772"/>
              </a:spcBef>
              <a:buFont typeface="Arial" panose="020B0604020202020204" pitchFamily="34" charset="0"/>
              <a:buChar char="•"/>
              <a:defRPr sz="637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2149633" indent="-809976" algn="l" defTabSz="3239902" rtl="0" eaLnBrk="1" latinLnBrk="0" hangingPunct="1">
              <a:lnSpc>
                <a:spcPct val="90000"/>
              </a:lnSpc>
              <a:spcBef>
                <a:spcPts val="1772"/>
              </a:spcBef>
              <a:buFont typeface="Arial" panose="020B0604020202020204" pitchFamily="34" charset="0"/>
              <a:buChar char="•"/>
              <a:defRPr sz="637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3769584" indent="-809976" algn="l" defTabSz="3239902" rtl="0" eaLnBrk="1" latinLnBrk="0" hangingPunct="1">
              <a:lnSpc>
                <a:spcPct val="90000"/>
              </a:lnSpc>
              <a:spcBef>
                <a:spcPts val="1772"/>
              </a:spcBef>
              <a:buFont typeface="Arial" panose="020B0604020202020204" pitchFamily="34" charset="0"/>
              <a:buChar char="•"/>
              <a:defRPr sz="637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ts val="600"/>
              </a:spcBef>
              <a:spcAft>
                <a:spcPts val="600"/>
              </a:spcAft>
              <a:buNone/>
            </a:pPr>
            <a:r>
              <a:rPr lang="es-ES" sz="1200" dirty="0">
                <a:latin typeface="Century Gothic" panose="020B0502020202020204" pitchFamily="34" charset="0"/>
              </a:rPr>
              <a:t>Añadir las diapositivas que se precisen hasta un máximo de 4</a:t>
            </a:r>
          </a:p>
          <a:p>
            <a:pPr marL="0" indent="0" algn="ctr">
              <a:buNone/>
            </a:pPr>
            <a:endParaRPr lang="es-ES" sz="6001" dirty="0"/>
          </a:p>
        </p:txBody>
      </p:sp>
      <p:pic>
        <p:nvPicPr>
          <p:cNvPr id="2" name="Imagen 1" descr="Un letrero de color blanco&#10;&#10;Descripción generada automáticamente con confianza baja">
            <a:extLst>
              <a:ext uri="{FF2B5EF4-FFF2-40B4-BE49-F238E27FC236}">
                <a16:creationId xmlns:a16="http://schemas.microsoft.com/office/drawing/2014/main" id="{C76DA9A0-6765-09D1-E5D2-7685EB1DBD2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7559675" cy="2200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687464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Tema d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e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14</TotalTime>
  <Words>118</Words>
  <Application>Microsoft Office PowerPoint</Application>
  <PresentationFormat>Personalizado</PresentationFormat>
  <Paragraphs>9</Paragraphs>
  <Slides>2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2</vt:i4>
      </vt:variant>
    </vt:vector>
  </HeadingPairs>
  <TitlesOfParts>
    <vt:vector size="7" baseType="lpstr">
      <vt:lpstr>Arial</vt:lpstr>
      <vt:lpstr>Calibri</vt:lpstr>
      <vt:lpstr>Calibri Light</vt:lpstr>
      <vt:lpstr>Century Gothic</vt:lpstr>
      <vt:lpstr>Tema de Office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Estefania</dc:creator>
  <cp:lastModifiedBy>Rosa Guardado</cp:lastModifiedBy>
  <cp:revision>2</cp:revision>
  <dcterms:created xsi:type="dcterms:W3CDTF">2023-03-20T10:38:23Z</dcterms:created>
  <dcterms:modified xsi:type="dcterms:W3CDTF">2023-11-30T08:58:38Z</dcterms:modified>
</cp:coreProperties>
</file>